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290" y="1142984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Алгебра</a:t>
            </a:r>
            <a:br>
              <a:rPr lang="uk-UA" dirty="0"/>
            </a:br>
            <a:endParaRPr lang="uk-U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3643314"/>
            <a:ext cx="6858000" cy="1773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 smtClean="0"/>
              <a:t>Дата: Друге вересня</a:t>
            </a:r>
            <a:endParaRPr lang="uk-UA" sz="2400" dirty="0"/>
          </a:p>
          <a:p>
            <a:pPr>
              <a:lnSpc>
                <a:spcPct val="80000"/>
              </a:lnSpc>
            </a:pPr>
            <a:r>
              <a:rPr lang="uk-UA" sz="2400" dirty="0"/>
              <a:t>Тема: </a:t>
            </a:r>
            <a:r>
              <a:rPr lang="uk-UA" sz="2400" dirty="0" smtClean="0"/>
              <a:t>Загальні відомості про рівняння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Виконайте усно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№ 1</a:t>
            </a:r>
          </a:p>
          <a:p>
            <a:r>
              <a:rPr lang="uk-UA" dirty="0" smtClean="0"/>
              <a:t>№ 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№ 8 (</a:t>
            </a:r>
            <a:r>
              <a:rPr lang="uk-UA" smtClean="0"/>
              <a:t>до дошки)</a:t>
            </a:r>
            <a:endParaRPr lang="uk-UA" dirty="0" smtClean="0"/>
          </a:p>
          <a:p>
            <a:r>
              <a:rPr lang="uk-UA" dirty="0" smtClean="0"/>
              <a:t>№ 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Підписуємо зошит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3600" dirty="0"/>
              <a:t>Зошит</a:t>
            </a:r>
          </a:p>
          <a:p>
            <a:pPr lvl="4">
              <a:buFont typeface="Wingdings" pitchFamily="2" charset="2"/>
              <a:buNone/>
            </a:pPr>
            <a:r>
              <a:rPr lang="uk-UA" sz="3600" dirty="0" smtClean="0"/>
              <a:t>з </a:t>
            </a:r>
            <a:r>
              <a:rPr lang="uk-UA" sz="3600" dirty="0"/>
              <a:t>алгебри</a:t>
            </a:r>
          </a:p>
          <a:p>
            <a:pPr lvl="4">
              <a:buFont typeface="Wingdings" pitchFamily="2" charset="2"/>
              <a:buNone/>
            </a:pPr>
            <a:r>
              <a:rPr lang="uk-UA" sz="3600" dirty="0"/>
              <a:t>Учня(ниці) </a:t>
            </a:r>
            <a:r>
              <a:rPr lang="en-US" sz="3600" dirty="0" smtClean="0"/>
              <a:t>7</a:t>
            </a:r>
            <a:r>
              <a:rPr lang="uk-UA" sz="3600" dirty="0" smtClean="0"/>
              <a:t>-</a:t>
            </a:r>
            <a:r>
              <a:rPr lang="en-US" sz="3600" dirty="0" smtClean="0"/>
              <a:t>A</a:t>
            </a:r>
            <a:r>
              <a:rPr lang="uk-UA" sz="3600" dirty="0" smtClean="0"/>
              <a:t> </a:t>
            </a:r>
            <a:r>
              <a:rPr lang="uk-UA" sz="3600" dirty="0"/>
              <a:t>класу</a:t>
            </a:r>
          </a:p>
          <a:p>
            <a:pPr lvl="4">
              <a:buFont typeface="Wingdings" pitchFamily="2" charset="2"/>
              <a:buNone/>
            </a:pPr>
            <a:r>
              <a:rPr lang="uk-UA" sz="3600" dirty="0"/>
              <a:t>ЗЗШ №29</a:t>
            </a:r>
          </a:p>
          <a:p>
            <a:pPr lvl="4">
              <a:buFont typeface="Wingdings" pitchFamily="2" charset="2"/>
              <a:buNone/>
            </a:pPr>
            <a:r>
              <a:rPr lang="uk-UA" sz="3600" dirty="0" smtClean="0"/>
              <a:t>ПІ </a:t>
            </a:r>
            <a:r>
              <a:rPr lang="uk-UA" sz="3600" dirty="0"/>
              <a:t>(у родовому відмінку)</a:t>
            </a:r>
          </a:p>
          <a:p>
            <a:pPr>
              <a:buFont typeface="Wingdings" pitchFamily="2" charset="2"/>
              <a:buNone/>
            </a:pP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Вимоги вчителя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На кожному уроці учень повинен мати:</a:t>
            </a:r>
          </a:p>
          <a:p>
            <a:pPr lvl="1">
              <a:lnSpc>
                <a:spcPct val="90000"/>
              </a:lnSpc>
            </a:pPr>
            <a:r>
              <a:rPr lang="uk-UA"/>
              <a:t>Зошит;</a:t>
            </a:r>
          </a:p>
          <a:p>
            <a:pPr lvl="1">
              <a:lnSpc>
                <a:spcPct val="90000"/>
              </a:lnSpc>
            </a:pPr>
            <a:r>
              <a:rPr lang="uk-UA"/>
              <a:t>Підручник;</a:t>
            </a:r>
          </a:p>
          <a:p>
            <a:pPr lvl="1">
              <a:lnSpc>
                <a:spcPct val="90000"/>
              </a:lnSpc>
            </a:pPr>
            <a:r>
              <a:rPr lang="uk-UA"/>
              <a:t>Щоденник;</a:t>
            </a:r>
          </a:p>
          <a:p>
            <a:pPr lvl="1">
              <a:lnSpc>
                <a:spcPct val="90000"/>
              </a:lnSpc>
            </a:pPr>
            <a:r>
              <a:rPr lang="uk-UA"/>
              <a:t>Ручку;</a:t>
            </a:r>
          </a:p>
          <a:p>
            <a:pPr lvl="1">
              <a:lnSpc>
                <a:spcPct val="90000"/>
              </a:lnSpc>
            </a:pPr>
            <a:r>
              <a:rPr lang="uk-UA"/>
              <a:t>Олівець;</a:t>
            </a:r>
          </a:p>
          <a:p>
            <a:pPr lvl="1">
              <a:lnSpc>
                <a:spcPct val="90000"/>
              </a:lnSpc>
            </a:pPr>
            <a:r>
              <a:rPr lang="uk-UA"/>
              <a:t>Лінійку</a:t>
            </a:r>
          </a:p>
          <a:p>
            <a:pPr lvl="1">
              <a:lnSpc>
                <a:spcPct val="90000"/>
              </a:lnSpc>
            </a:pPr>
            <a:r>
              <a:rPr lang="uk-UA"/>
              <a:t>Ластик</a:t>
            </a:r>
          </a:p>
          <a:p>
            <a:pPr lvl="1">
              <a:lnSpc>
                <a:spcPct val="90000"/>
              </a:lnSpc>
            </a:pPr>
            <a:r>
              <a:rPr lang="uk-UA"/>
              <a:t>Транспортир, косинець, циркуль (за вимогою вчителя)</a:t>
            </a:r>
          </a:p>
          <a:p>
            <a:pPr>
              <a:lnSpc>
                <a:spcPct val="90000"/>
              </a:lnSpc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/>
              <a:t>Вимоги вчителя до ведення зошиту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/>
              <a:t>Зошит вести охайно;</a:t>
            </a:r>
          </a:p>
          <a:p>
            <a:r>
              <a:rPr lang="uk-UA"/>
              <a:t>Дату писати прописом;</a:t>
            </a:r>
          </a:p>
          <a:p>
            <a:r>
              <a:rPr lang="uk-UA"/>
              <a:t>Відступати 4 клітинки перед наступною роботою;</a:t>
            </a:r>
          </a:p>
          <a:p>
            <a:r>
              <a:rPr lang="uk-UA"/>
              <a:t>Рисунки робити олівцем;</a:t>
            </a:r>
          </a:p>
          <a:p>
            <a:r>
              <a:rPr lang="uk-UA"/>
              <a:t>Списувати приклад з підручника, а вже потім писати розв'язок з відповіддю;</a:t>
            </a:r>
          </a:p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600"/>
              <a:t>Ознайомлення з структурою підручника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Згадаємо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400" dirty="0"/>
              <a:t>Які числа називаються натуральними? Наведіть приклади.</a:t>
            </a:r>
          </a:p>
          <a:p>
            <a:pPr>
              <a:lnSpc>
                <a:spcPct val="90000"/>
              </a:lnSpc>
            </a:pPr>
            <a:r>
              <a:rPr lang="uk-UA" sz="2400" dirty="0"/>
              <a:t>Рахуємо усно: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41-18=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85-12</a:t>
            </a:r>
            <a:r>
              <a:rPr lang="uk-UA" sz="2400" dirty="0" smtClean="0"/>
              <a:t>=</a:t>
            </a:r>
            <a:endParaRPr lang="uk-UA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18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3</a:t>
            </a:r>
            <a:r>
              <a:rPr lang="uk-UA" sz="2400" dirty="0"/>
              <a:t>=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75:5=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26+65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23+23=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63-36=	</a:t>
            </a:r>
            <a:endParaRPr lang="uk-UA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100:4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/>
          </a:p>
          <a:p>
            <a:pPr>
              <a:lnSpc>
                <a:spcPct val="90000"/>
              </a:lnSpc>
            </a:pPr>
            <a:endParaRPr lang="uk-UA" sz="2400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78-5=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12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0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11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5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16-15=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100-35=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100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12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25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10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400:10=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/>
              <a:t>12000:100=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10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100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smtClean="0"/>
              <a:t>102</a:t>
            </a:r>
            <a:r>
              <a:rPr lang="uk-UA" sz="2400" dirty="0" smtClean="0">
                <a:latin typeface="Times New Roman"/>
                <a:cs typeface="Times New Roman"/>
              </a:rPr>
              <a:t>·</a:t>
            </a:r>
            <a:r>
              <a:rPr lang="uk-UA" sz="2400" dirty="0" smtClean="0"/>
              <a:t>100</a:t>
            </a:r>
            <a:r>
              <a:rPr lang="uk-UA" sz="2400" dirty="0"/>
              <a:t>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  <p:bldP spid="122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1) 29856 + 3256 =</a:t>
            </a:r>
          </a:p>
          <a:p>
            <a:r>
              <a:rPr lang="uk-UA" dirty="0" smtClean="0"/>
              <a:t>2) 10056 – 6289 =</a:t>
            </a:r>
          </a:p>
          <a:p>
            <a:r>
              <a:rPr lang="uk-UA" dirty="0" smtClean="0"/>
              <a:t>3) 62</a:t>
            </a:r>
            <a:fld id="{C793C92C-AE29-41AA-9DAE-DC76ADC0B9EE}" type="slidenum">
              <a:rPr lang="uk-UA" smtClean="0"/>
              <a:pPr/>
              <a:t>7</a:t>
            </a:fld>
            <a:r>
              <a:rPr lang="uk-UA" dirty="0" smtClean="0">
                <a:latin typeface="Times New Roman"/>
                <a:cs typeface="Times New Roman"/>
              </a:rPr>
              <a:t>·35 =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4) 2144 : 32 =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33112</a:t>
            </a:r>
          </a:p>
          <a:p>
            <a:r>
              <a:rPr lang="uk-UA" dirty="0" smtClean="0"/>
              <a:t>3767</a:t>
            </a:r>
          </a:p>
          <a:p>
            <a:r>
              <a:rPr lang="uk-UA" dirty="0" smtClean="0"/>
              <a:t>21945</a:t>
            </a:r>
          </a:p>
          <a:p>
            <a:r>
              <a:rPr lang="uk-UA" dirty="0" smtClean="0"/>
              <a:t>67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Рівнянь – це рівність, яка містить невідомі числа, позначені буквами.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Число, яке задовольняє рівняння, називається його </a:t>
            </a:r>
            <a:r>
              <a:rPr lang="uk-UA" b="1" i="1" dirty="0" smtClean="0"/>
              <a:t>коренем</a:t>
            </a:r>
            <a:r>
              <a:rPr lang="uk-UA" dirty="0" smtClean="0"/>
              <a:t>, або його </a:t>
            </a:r>
            <a:r>
              <a:rPr lang="uk-UA" b="1" i="1" dirty="0" err="1" smtClean="0"/>
              <a:t>розв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язком</a:t>
            </a:r>
            <a:r>
              <a:rPr lang="uk-UA" dirty="0" smtClean="0"/>
              <a:t>.  </a:t>
            </a:r>
          </a:p>
          <a:p>
            <a:r>
              <a:rPr lang="uk-UA" dirty="0" smtClean="0"/>
              <a:t>Розв'язати рівняння – це означає знайти всі його розв'язки або показати, що їх не існує.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98550" y="2101850"/>
          <a:ext cx="2674938" cy="808038"/>
        </p:xfrm>
        <a:graphic>
          <a:graphicData uri="http://schemas.openxmlformats.org/presentationml/2006/ole">
            <p:oleObj spid="_x0000_s1027" name="Формула" r:id="rId3" imgW="1218960" imgH="3682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6248" y="2071678"/>
          <a:ext cx="2312987" cy="863600"/>
        </p:xfrm>
        <a:graphic>
          <a:graphicData uri="http://schemas.openxmlformats.org/presentationml/2006/ole">
            <p:oleObj spid="_x0000_s1028" name="Формула" r:id="rId4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§1 №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</TotalTime>
  <Words>236</Words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Начальная</vt:lpstr>
      <vt:lpstr>Формула</vt:lpstr>
      <vt:lpstr>Алгебра </vt:lpstr>
      <vt:lpstr>Підписуємо зошит</vt:lpstr>
      <vt:lpstr>Вимоги вчителя</vt:lpstr>
      <vt:lpstr>Вимоги вчителя до ведення зошиту</vt:lpstr>
      <vt:lpstr>Слайд 5</vt:lpstr>
      <vt:lpstr>Згадаємо</vt:lpstr>
      <vt:lpstr>РОЗВ’ЯЖІТЬ</vt:lpstr>
      <vt:lpstr>Слайд 8</vt:lpstr>
      <vt:lpstr>Домашнє завдання</vt:lpstr>
      <vt:lpstr>Виконайте усно</vt:lpstr>
      <vt:lpstr>Рівень 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урок №1</dc:title>
  <dc:creator>user</dc:creator>
  <cp:lastModifiedBy>USER</cp:lastModifiedBy>
  <cp:revision>20</cp:revision>
  <dcterms:created xsi:type="dcterms:W3CDTF">2014-08-31T06:03:04Z</dcterms:created>
  <dcterms:modified xsi:type="dcterms:W3CDTF">2014-09-02T09:51:38Z</dcterms:modified>
</cp:coreProperties>
</file>